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20" y="-84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55E1-0B07-4D16-8FF8-C1D1761AE269}" type="datetimeFigureOut">
              <a:rPr lang="pl-PL" smtClean="0"/>
              <a:pPr/>
              <a:t>2016-03-02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3DB3-1FEB-4724-A4E9-BB97EF0D32F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55E1-0B07-4D16-8FF8-C1D1761AE269}" type="datetimeFigureOut">
              <a:rPr lang="pl-PL" smtClean="0"/>
              <a:pPr/>
              <a:t>2016-03-02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3DB3-1FEB-4724-A4E9-BB97EF0D32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55E1-0B07-4D16-8FF8-C1D1761AE269}" type="datetimeFigureOut">
              <a:rPr lang="pl-PL" smtClean="0"/>
              <a:pPr/>
              <a:t>2016-03-02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3DB3-1FEB-4724-A4E9-BB97EF0D32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55E1-0B07-4D16-8FF8-C1D1761AE269}" type="datetimeFigureOut">
              <a:rPr lang="pl-PL" smtClean="0"/>
              <a:pPr/>
              <a:t>2016-03-02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3DB3-1FEB-4724-A4E9-BB97EF0D32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55E1-0B07-4D16-8FF8-C1D1761AE269}" type="datetimeFigureOut">
              <a:rPr lang="pl-PL" smtClean="0"/>
              <a:pPr/>
              <a:t>2016-03-02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3C3DB3-1FEB-4724-A4E9-BB97EF0D32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55E1-0B07-4D16-8FF8-C1D1761AE269}" type="datetimeFigureOut">
              <a:rPr lang="pl-PL" smtClean="0"/>
              <a:pPr/>
              <a:t>2016-03-02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3DB3-1FEB-4724-A4E9-BB97EF0D32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55E1-0B07-4D16-8FF8-C1D1761AE269}" type="datetimeFigureOut">
              <a:rPr lang="pl-PL" smtClean="0"/>
              <a:pPr/>
              <a:t>2016-03-02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3DB3-1FEB-4724-A4E9-BB97EF0D32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55E1-0B07-4D16-8FF8-C1D1761AE269}" type="datetimeFigureOut">
              <a:rPr lang="pl-PL" smtClean="0"/>
              <a:pPr/>
              <a:t>2016-03-02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3DB3-1FEB-4724-A4E9-BB97EF0D32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55E1-0B07-4D16-8FF8-C1D1761AE269}" type="datetimeFigureOut">
              <a:rPr lang="pl-PL" smtClean="0"/>
              <a:pPr/>
              <a:t>2016-03-02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3DB3-1FEB-4724-A4E9-BB97EF0D32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55E1-0B07-4D16-8FF8-C1D1761AE269}" type="datetimeFigureOut">
              <a:rPr lang="pl-PL" smtClean="0"/>
              <a:pPr/>
              <a:t>2016-03-02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3DB3-1FEB-4724-A4E9-BB97EF0D32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55E1-0B07-4D16-8FF8-C1D1761AE269}" type="datetimeFigureOut">
              <a:rPr lang="pl-PL" smtClean="0"/>
              <a:pPr/>
              <a:t>2016-03-02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3DB3-1FEB-4724-A4E9-BB97EF0D32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71255E1-0B07-4D16-8FF8-C1D1761AE269}" type="datetimeFigureOut">
              <a:rPr lang="pl-PL" smtClean="0"/>
              <a:pPr/>
              <a:t>2016-03-02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3C3DB3-1FEB-4724-A4E9-BB97EF0D32F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1600" y="2276872"/>
            <a:ext cx="6815934" cy="1224136"/>
          </a:xfrm>
        </p:spPr>
        <p:txBody>
          <a:bodyPr>
            <a:noAutofit/>
          </a:bodyPr>
          <a:lstStyle/>
          <a:p>
            <a:r>
              <a:rPr lang="pl-PL" sz="5400" dirty="0" smtClean="0">
                <a:latin typeface="+mn-lt"/>
              </a:rPr>
              <a:t>Moje </a:t>
            </a:r>
            <a:r>
              <a:rPr lang="pl-PL" sz="5400" dirty="0" err="1" smtClean="0">
                <a:latin typeface="+mn-lt"/>
              </a:rPr>
              <a:t>Portfolio</a:t>
            </a:r>
            <a:r>
              <a:rPr lang="pl-PL" sz="5400" dirty="0" smtClean="0">
                <a:latin typeface="+mn-lt"/>
              </a:rPr>
              <a:t/>
            </a:r>
            <a:br>
              <a:rPr lang="pl-PL" sz="5400" dirty="0" smtClean="0">
                <a:latin typeface="+mn-lt"/>
              </a:rPr>
            </a:br>
            <a:r>
              <a:rPr lang="pl-PL" sz="2400" dirty="0" smtClean="0">
                <a:latin typeface="+mn-lt"/>
              </a:rPr>
              <a:t>praca w redakcji na gorąco</a:t>
            </a:r>
            <a:endParaRPr lang="pl-PL" sz="5400" dirty="0">
              <a:latin typeface="+mn-l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292080" y="6165304"/>
            <a:ext cx="3488432" cy="385334"/>
          </a:xfrm>
        </p:spPr>
        <p:txBody>
          <a:bodyPr>
            <a:normAutofit fontScale="92500"/>
          </a:bodyPr>
          <a:lstStyle/>
          <a:p>
            <a:r>
              <a:rPr lang="pl-PL" sz="1400" dirty="0" smtClean="0"/>
              <a:t>Stworzył:  </a:t>
            </a:r>
            <a:r>
              <a:rPr lang="pl-PL" sz="1400" dirty="0" smtClean="0"/>
              <a:t>Mikołaj Konieczny III </a:t>
            </a:r>
            <a:r>
              <a:rPr lang="pl-PL" sz="1400" dirty="0" smtClean="0"/>
              <a:t>gimnazjum</a:t>
            </a:r>
            <a:endParaRPr lang="pl-PL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5589240"/>
            <a:ext cx="8229600" cy="108012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l-PL" sz="2000" dirty="0" smtClean="0"/>
              <a:t>W zeszłym roku pani redaktor dała mi za zadanie napisać życzenia dla całej społeczności szkolnej z okazji świąt Bożego Narodzenia. Była to jedna z łatwiejszych prac, które kiedykolwiek napisałem.</a:t>
            </a:r>
            <a:endParaRPr lang="pl-PL" sz="2000" dirty="0"/>
          </a:p>
        </p:txBody>
      </p:sp>
      <p:pic>
        <p:nvPicPr>
          <p:cNvPr id="8194" name="Picture 2" descr="C:\Users\ola\Desktop\84e14dcb85ad1f030c008958fbe604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692696"/>
            <a:ext cx="3551664" cy="456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4725144"/>
            <a:ext cx="8229600" cy="1728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/>
              <a:t>„Projekty edukacyjne drogą do sukcesu” mówi o potrzebie projektów edukacyjnych, o ich roli w integracji uczniów i rozszerzeniu horyzontów jeśli chodzi o tę dziedzinę. </a:t>
            </a:r>
          </a:p>
          <a:p>
            <a:pPr algn="just">
              <a:buNone/>
            </a:pPr>
            <a:r>
              <a:rPr lang="pl-PL" sz="2000" i="1" dirty="0" smtClean="0"/>
              <a:t>„Wydarzenia te były  oceniane według kryteriów nieznanym zwykłym śmiertelnikom”         Kajecik</a:t>
            </a:r>
            <a:endParaRPr lang="pl-PL" sz="2000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552728" cy="451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7568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000" dirty="0" smtClean="0"/>
              <a:t>„O ciężkim zwycięstwie: czyli o piłce ręcznej na okrągło” – jeden z wcześniejszych moich artykułów na temat zwyczajnej lekcji </a:t>
            </a:r>
            <a:r>
              <a:rPr lang="pl-PL" sz="2000" dirty="0" err="1" smtClean="0"/>
              <a:t>wf-u</a:t>
            </a:r>
            <a:r>
              <a:rPr lang="pl-PL" sz="2000" dirty="0" smtClean="0"/>
              <a:t> i ciężkim zwycięstwie(wtedy jeszcze aktualnym) nad Słowacją. Sam przyznaję się, że nie oglądałem tego meczu, ale dużo się o nim wtedy mówiło</a:t>
            </a:r>
            <a:endParaRPr lang="pl-PL" sz="2000" dirty="0"/>
          </a:p>
        </p:txBody>
      </p:sp>
      <p:pic>
        <p:nvPicPr>
          <p:cNvPr id="9218" name="Picture 2" descr="C:\Users\ola\Desktop\piłka ręczna33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2656"/>
            <a:ext cx="5760639" cy="4337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437112"/>
            <a:ext cx="8229600" cy="2016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/>
              <a:t>Jeśli chodzi o nabyte umiejętności to na pewno przydadzą mi się w przyszłości w jakimś ważnym celu. Nigdy nie wiadomo kiedy będzie trzeba napisać felieton czy artykuł do gazety lub udzielić wywiadu. W przyszłości nie wiem czy zostanę dziennikarzem, czy pójdę za marzeniami i zostanę kucharzem. Nic o tym na razie nie świadczy, ale mam przeczucie, że może to być mój zawód.</a:t>
            </a:r>
            <a:endParaRPr lang="pl-PL" sz="20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563888" y="1916832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smtClean="0"/>
              <a:t>VS</a:t>
            </a:r>
            <a:endParaRPr lang="pl-PL" sz="6000" dirty="0"/>
          </a:p>
        </p:txBody>
      </p:sp>
      <p:pic>
        <p:nvPicPr>
          <p:cNvPr id="10242" name="Picture 2" descr="C:\Users\ola\Desktop\newswe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16832"/>
            <a:ext cx="3784823" cy="946960"/>
          </a:xfrm>
          <a:prstGeom prst="rect">
            <a:avLst/>
          </a:prstGeom>
          <a:noFill/>
        </p:spPr>
      </p:pic>
      <p:pic>
        <p:nvPicPr>
          <p:cNvPr id="10243" name="Picture 3" descr="C:\Users\ola\Desktop\Img 879765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3185751" cy="364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+mn-lt"/>
              </a:rPr>
              <a:t>Gdybym był redaktorem to…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2276872"/>
            <a:ext cx="8229600" cy="31409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000" dirty="0" smtClean="0"/>
              <a:t>… wtedy bym poszukał kogo innego na to stanowisko. Niestety lub </a:t>
            </a:r>
            <a:r>
              <a:rPr lang="pl-PL" sz="2000" dirty="0" err="1" smtClean="0"/>
              <a:t>stety</a:t>
            </a:r>
            <a:r>
              <a:rPr lang="pl-PL" sz="2000" dirty="0" smtClean="0"/>
              <a:t> nie nadaję się na stanowisko kierownicze i niezbyt lubię zarządzanie innymi. Wolę być podwładnym który dobrze wypełnia swoją pracę i cieszy się nią. Tak właśnie się czuję w redakcji „Kajecika”; nie nadawałbym się na prowadzącego. Staram się jak mogę pisać jak najlepsze artykuły, felietony może i także wywiady i cieszę się z tego w jakiej sytuacji się znajduję. Nie zważam na </a:t>
            </a:r>
            <a:r>
              <a:rPr lang="pl-PL" sz="2000" smtClean="0"/>
              <a:t>to co o mnie  </a:t>
            </a:r>
            <a:r>
              <a:rPr lang="pl-PL" sz="2000" dirty="0" smtClean="0"/>
              <a:t>i moich artykułach myślą inni, ważne jest to że mi się podobają i wlałem w nie krew, pot i łzy nie zważając na krytykę z zewnątrz.</a:t>
            </a:r>
            <a:endParaRPr lang="pl-PL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404664"/>
            <a:ext cx="8445624" cy="9361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000" dirty="0" smtClean="0"/>
              <a:t>Dziękuję pani redaktor za cierpliwość w związku z moim </a:t>
            </a:r>
            <a:r>
              <a:rPr lang="pl-PL" sz="2000" dirty="0" err="1" smtClean="0"/>
              <a:t>spóźnialstwem</a:t>
            </a:r>
            <a:r>
              <a:rPr lang="pl-PL" sz="2000" dirty="0" smtClean="0"/>
              <a:t> i za to że we mnie wierzyła. Dziękuję jeszcze raz i …</a:t>
            </a:r>
            <a:endParaRPr lang="pl-PL" sz="2000" dirty="0"/>
          </a:p>
        </p:txBody>
      </p:sp>
      <p:sp>
        <p:nvSpPr>
          <p:cNvPr id="4" name="Równoległobok 3"/>
          <p:cNvSpPr/>
          <p:nvPr/>
        </p:nvSpPr>
        <p:spPr>
          <a:xfrm>
            <a:off x="323528" y="1484784"/>
            <a:ext cx="8818885" cy="5040560"/>
          </a:xfrm>
          <a:prstGeom prst="parallelogram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1475656" y="3212976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smtClean="0"/>
              <a:t>Dziękuję z uwagę</a:t>
            </a:r>
            <a:endParaRPr lang="pl-PL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5445224"/>
            <a:ext cx="8229600" cy="43204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000" dirty="0" smtClean="0"/>
              <a:t>Nazywam się Mikołaj Konieczny i jestem uczniem z III gimnazjum</a:t>
            </a:r>
            <a:endParaRPr lang="pl-PL" sz="2000" dirty="0"/>
          </a:p>
        </p:txBody>
      </p:sp>
      <p:pic>
        <p:nvPicPr>
          <p:cNvPr id="9" name="Obraz 8" descr="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196752"/>
            <a:ext cx="3024336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Kilka słów o mnie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281091" cy="521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229600" cy="1647056"/>
          </a:xfrm>
        </p:spPr>
        <p:txBody>
          <a:bodyPr/>
          <a:lstStyle/>
          <a:p>
            <a:r>
              <a:rPr lang="pl-PL" dirty="0" smtClean="0">
                <a:latin typeface="+mn-lt"/>
              </a:rPr>
              <a:t>Moje teksty w redakcji</a:t>
            </a:r>
            <a:endParaRPr lang="pl-PL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5229200"/>
            <a:ext cx="8229600" cy="129614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l-PL" sz="2000" dirty="0" smtClean="0"/>
              <a:t>„Jak grzyby po deszczu” – mój pierwszy tekst opowiadający o zeszłorocznym Finale  Akademii Kultury i Sztuki, gdzie uczestniczyłem w zajęciach dziennikarskich i nauczyłem się pisać teksty dziennikarskie.</a:t>
            </a:r>
            <a:endParaRPr lang="pl-PL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6009109" cy="439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29618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l-PL" sz="2000" dirty="0" smtClean="0"/>
              <a:t>„Historia pewnego żyrandola” to króciutki artykuł o zeszłorocznej wycieczce klasy II </a:t>
            </a:r>
            <a:r>
              <a:rPr lang="pl-PL" sz="2000" dirty="0" err="1" smtClean="0"/>
              <a:t>gim</a:t>
            </a:r>
            <a:r>
              <a:rPr lang="pl-PL" sz="2000" dirty="0" smtClean="0"/>
              <a:t>. i II liceum do Drezna i nie tylko. Odwiedziliśmy także zamek Książ gdzie przewodnik opowiadał nam ciekawostki o zamku takie jak historia najdziwniejszego żyrandola jakiego w życiu widziałem.</a:t>
            </a:r>
            <a:endParaRPr lang="pl-PL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04664"/>
            <a:ext cx="37623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4869160"/>
            <a:ext cx="8229600" cy="18002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l-PL" sz="2000" dirty="0" smtClean="0"/>
              <a:t>Felieton „Fajnie i weekend: zagrożenie, czy pomoc?” to tekst opowiadający o nadużywaniu, zapożyczaniu i spolszczaniu wyrazów z innych języków. To jest czasami psucie naszego ojczystego języka, ale może także pomóc nam w porozumiewaniu się; nie ma przecież polskiego odpowiednika słowa weekend, czyż nie? </a:t>
            </a:r>
            <a:endParaRPr lang="pl-PL" sz="2000" dirty="0"/>
          </a:p>
        </p:txBody>
      </p:sp>
      <p:pic>
        <p:nvPicPr>
          <p:cNvPr id="5122" name="Picture 2" descr="C:\Users\ola\Desktop\721d24db471108d22cc0614e6a1748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32656"/>
            <a:ext cx="3534643" cy="4498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5157192"/>
            <a:ext cx="8229600" cy="15121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000" dirty="0" smtClean="0"/>
              <a:t>„Historia nie taka zła”, czyli niezbyt długi, lecz bogaty artykuł na temat przydatności historii w życiu i jej ciekawości (przynajmniej wybranych momentów). Czasami bez solidnej lekcji historii jesteśmy bardzo niedoinformowani w tamtych sprawach.</a:t>
            </a:r>
            <a:endParaRPr lang="pl-PL" sz="2000" dirty="0"/>
          </a:p>
        </p:txBody>
      </p:sp>
      <p:pic>
        <p:nvPicPr>
          <p:cNvPr id="6146" name="Picture 2" descr="C:\Users\ola\Desktop\cee7f87c6012a3f36fb8414358295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48680"/>
            <a:ext cx="3415705" cy="435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5085184"/>
            <a:ext cx="8229600" cy="158417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l-PL" sz="2000" dirty="0" smtClean="0"/>
              <a:t>Artykuł ten dotyczy tegorocznego Finału Akademii Kultury i Sztuki i co się na niej wydarzy. Właśnie w tym roku szkolnym za uczestniczenie i szczególne udzielanie się na zajęciach pozalekcyjnych zostaną przyznane specjalne nagrody mające miano Róż Jadwigi Borzęckiej.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7171" name="Picture 3" descr="C:\Users\ola\Desktop\7b99c39a8054ca0e5d545426d12231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04664"/>
            <a:ext cx="3460155" cy="4446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170</TotalTime>
  <Words>570</Words>
  <Application>Microsoft Office PowerPoint</Application>
  <PresentationFormat>Pokaz na ekranie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Wierzchołek</vt:lpstr>
      <vt:lpstr>Moje Portfolio praca w redakcji na gorąco</vt:lpstr>
      <vt:lpstr>Slajd 2</vt:lpstr>
      <vt:lpstr>Kilka słów o mnie</vt:lpstr>
      <vt:lpstr>Moje teksty w redakcji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Gdybym był redaktorem to…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Szkoła</dc:creator>
  <cp:lastModifiedBy>s. Iwona</cp:lastModifiedBy>
  <cp:revision>39</cp:revision>
  <dcterms:created xsi:type="dcterms:W3CDTF">2015-12-01T13:29:02Z</dcterms:created>
  <dcterms:modified xsi:type="dcterms:W3CDTF">2016-03-02T15:17:47Z</dcterms:modified>
</cp:coreProperties>
</file>